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각진펜" panose="020B0600000101010101" charset="-127"/>
      <p:regular r:id="rId12"/>
    </p:embeddedFont>
    <p:embeddedFont>
      <p:font typeface="각진펜 Bold" panose="020B0600000101010101" charset="-127"/>
      <p:regular r:id="rId13"/>
    </p:embeddedFont>
    <p:embeddedFont>
      <p:font typeface="윤고딕 Bold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80498" y="3619500"/>
            <a:ext cx="7727004" cy="2618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ko-KR" altLang="en-US" sz="7399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공유차량 </a:t>
            </a:r>
            <a:r>
              <a:rPr lang="ko-KR" altLang="en-US" sz="7399" b="1" dirty="0">
                <a:latin typeface="각진펜 Bold"/>
                <a:ea typeface="각진펜 Bold"/>
                <a:cs typeface="각진펜 Bold"/>
                <a:sym typeface="각진펜 Bold"/>
              </a:rPr>
              <a:t>적정 규모 산정</a:t>
            </a:r>
            <a:endParaRPr lang="en-US" sz="7399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20800" y="9258300"/>
            <a:ext cx="3358774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TEAM </a:t>
            </a:r>
            <a:r>
              <a:rPr lang="ko-KR" altLang="en-US" sz="2800" b="1" dirty="0" err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동탄소년단</a:t>
            </a:r>
            <a:endParaRPr lang="en-US" sz="28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8367" y="2989735"/>
            <a:ext cx="5591266" cy="54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65151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30" name="Picture 6" descr="CI소개 | CI/브랜드 소개 | LH개요 | 공사소개 : 한국토지주택공사">
            <a:extLst>
              <a:ext uri="{FF2B5EF4-FFF2-40B4-BE49-F238E27FC236}">
                <a16:creationId xmlns:a16="http://schemas.microsoft.com/office/drawing/2014/main" id="{63AF0170-F2D6-F73C-95C4-F335FD83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0" y="628650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8986" y="3392809"/>
            <a:ext cx="10110029" cy="143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5171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8153" y="5250200"/>
            <a:ext cx="8551695" cy="95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01174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138778" y="3606269"/>
            <a:ext cx="5171432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설문조사 결과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성과 및 결론도출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 개선방향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Q&amp;A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5524" y="3606269"/>
            <a:ext cx="4722758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개요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구성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역할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진행과정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시장조사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9645" y="3606269"/>
            <a:ext cx="1136015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52899" y="3606269"/>
            <a:ext cx="1136015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0572" y="9471322"/>
            <a:ext cx="2125087" cy="3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ko-KR" altLang="en-US" sz="19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공유차량 </a:t>
            </a:r>
            <a:endParaRPr lang="en-US" sz="19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60940" y="9791700"/>
            <a:ext cx="1644719" cy="3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ko-KR" altLang="en-US" sz="19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적정규모 산정</a:t>
            </a:r>
            <a:endParaRPr lang="en-US" sz="19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15616" y="3461676"/>
            <a:ext cx="7653949" cy="29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주제를 적어주세요.</a:t>
            </a:r>
          </a:p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연구기간을 적어주세요.</a:t>
            </a:r>
          </a:p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프로젝트의 목표를 적어주세요.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03478" y="3461676"/>
            <a:ext cx="3906384" cy="29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선정 주제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기간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 프로젝트 개요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pic>
        <p:nvPicPr>
          <p:cNvPr id="1032" name="Picture 8" descr="화성시 | 로고백과 위키 | Fandom">
            <a:extLst>
              <a:ext uri="{FF2B5EF4-FFF2-40B4-BE49-F238E27FC236}">
                <a16:creationId xmlns:a16="http://schemas.microsoft.com/office/drawing/2014/main" id="{C8DC5C23-0C1F-F4C4-EB9C-BD466DA6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667" y="1335072"/>
            <a:ext cx="1604450" cy="8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문장 - 하남시청">
            <a:extLst>
              <a:ext uri="{FF2B5EF4-FFF2-40B4-BE49-F238E27FC236}">
                <a16:creationId xmlns:a16="http://schemas.microsoft.com/office/drawing/2014/main" id="{7DE72D2C-F06C-B668-89F8-C6E1E149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963" y="1244258"/>
            <a:ext cx="837704" cy="9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81158" y="4738374"/>
            <a:ext cx="3229473" cy="1543050"/>
            <a:chOff x="0" y="0"/>
            <a:chExt cx="850561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14527" y="4738374"/>
            <a:ext cx="3229473" cy="1543050"/>
            <a:chOff x="0" y="0"/>
            <a:chExt cx="850561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48775" y="4738374"/>
            <a:ext cx="3229473" cy="1543050"/>
            <a:chOff x="0" y="0"/>
            <a:chExt cx="850561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83023" y="4738374"/>
            <a:ext cx="3229473" cy="1543050"/>
            <a:chOff x="0" y="0"/>
            <a:chExt cx="850561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프로젝트 진행과정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81158" y="4996248"/>
            <a:ext cx="2665738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주제 및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목표 설정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14966" y="5253390"/>
            <a:ext cx="2665738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시장조사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48775" y="5253390"/>
            <a:ext cx="2665738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설문조사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83023" y="5253390"/>
            <a:ext cx="2665738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결론도출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56392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90201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4009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58258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81158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14966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48775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83023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758183" y="3600450"/>
            <a:ext cx="5204841" cy="2193998"/>
            <a:chOff x="0" y="0"/>
            <a:chExt cx="1370822" cy="577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33014" y="3600450"/>
            <a:ext cx="5204841" cy="2193998"/>
            <a:chOff x="0" y="0"/>
            <a:chExt cx="1370822" cy="5778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58183" y="6042098"/>
            <a:ext cx="5204841" cy="2193998"/>
            <a:chOff x="0" y="0"/>
            <a:chExt cx="1370822" cy="5778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33014" y="6042098"/>
            <a:ext cx="5204841" cy="2193998"/>
            <a:chOff x="0" y="0"/>
            <a:chExt cx="1370822" cy="5778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80443" y="3600450"/>
            <a:ext cx="1206315" cy="2193998"/>
            <a:chOff x="0" y="0"/>
            <a:chExt cx="317712" cy="5778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55275" y="3600450"/>
            <a:ext cx="1206315" cy="2193998"/>
            <a:chOff x="0" y="0"/>
            <a:chExt cx="317712" cy="5778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580443" y="6042098"/>
            <a:ext cx="1206315" cy="2193998"/>
            <a:chOff x="0" y="0"/>
            <a:chExt cx="317712" cy="5778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55275" y="6042098"/>
            <a:ext cx="1206315" cy="2193998"/>
            <a:chOff x="0" y="0"/>
            <a:chExt cx="317712" cy="5778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시장조사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80443" y="4183799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80443" y="6625447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55275" y="4183799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55275" y="6625447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984294" y="3992005"/>
            <a:ext cx="4752618" cy="138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984294" y="6666983"/>
            <a:ext cx="475261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59125" y="4225335"/>
            <a:ext cx="475261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59125" y="6433654"/>
            <a:ext cx="4752618" cy="138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설문조사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00" y="3008664"/>
            <a:ext cx="6558545" cy="61564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51332" y="3696127"/>
            <a:ext cx="4890222" cy="402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0506" y="3696127"/>
            <a:ext cx="2795803" cy="402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1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2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3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4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75" y="3286523"/>
            <a:ext cx="4816391" cy="14185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75" y="4219022"/>
            <a:ext cx="4816391" cy="14185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75" y="5988235"/>
            <a:ext cx="4816391" cy="14185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975" y="6909183"/>
            <a:ext cx="4816391" cy="14185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975" y="5124729"/>
            <a:ext cx="4816391" cy="1418588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9455881" y="4928316"/>
            <a:ext cx="981229" cy="1841897"/>
          </a:xfrm>
          <a:custGeom>
            <a:avLst/>
            <a:gdLst/>
            <a:ahLst/>
            <a:cxnLst/>
            <a:rect l="l" t="t" r="r" b="b"/>
            <a:pathLst>
              <a:path w="981229" h="1841897">
                <a:moveTo>
                  <a:pt x="0" y="0"/>
                </a:moveTo>
                <a:lnTo>
                  <a:pt x="981228" y="0"/>
                </a:lnTo>
                <a:lnTo>
                  <a:pt x="981228" y="1841896"/>
                </a:lnTo>
                <a:lnTo>
                  <a:pt x="0" y="1841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751434" y="3549820"/>
            <a:ext cx="4858318" cy="4519959"/>
            <a:chOff x="0" y="0"/>
            <a:chExt cx="1279557" cy="11904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9557" cy="1190442"/>
            </a:xfrm>
            <a:custGeom>
              <a:avLst/>
              <a:gdLst/>
              <a:ahLst/>
              <a:cxnLst/>
              <a:rect l="l" t="t" r="r" b="b"/>
              <a:pathLst>
                <a:path w="1279557" h="1190442">
                  <a:moveTo>
                    <a:pt x="0" y="0"/>
                  </a:moveTo>
                  <a:lnTo>
                    <a:pt x="1279557" y="0"/>
                  </a:lnTo>
                  <a:lnTo>
                    <a:pt x="1279557" y="1190442"/>
                  </a:lnTo>
                  <a:lnTo>
                    <a:pt x="0" y="1190442"/>
                  </a:lnTo>
                  <a:close/>
                </a:path>
              </a:pathLst>
            </a:custGeom>
            <a:solidFill>
              <a:srgbClr val="5171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79557" cy="1228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성과 및 결론도출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69645" y="3478339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69645" y="4435250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69645" y="6204464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69645" y="5369594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69645" y="7138807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42878" y="3879203"/>
            <a:ext cx="4053682" cy="25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30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결론에 대한 내용을</a:t>
            </a:r>
          </a:p>
          <a:p>
            <a:pPr algn="l">
              <a:lnSpc>
                <a:spcPts val="4110"/>
              </a:lnSpc>
            </a:pPr>
            <a:r>
              <a:rPr lang="en-US" sz="30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적어 주세요. 결론에 대한 내용을 적어 주세요. 결론에 대한 내용을 적어 주세요.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15616" y="3461676"/>
            <a:ext cx="7653949" cy="29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개선사항에 대한 내용을 적어주세요.</a:t>
            </a:r>
          </a:p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개선사항에 대한 내용을 적어주세요.</a:t>
            </a:r>
          </a:p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개선사항에 대한 내용을 적어주세요.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03478" y="3461676"/>
            <a:ext cx="3906384" cy="29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개선사항 1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개선사항 2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개선사항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07 향후 개선방향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69645" y="3741020"/>
            <a:ext cx="13910666" cy="62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2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궁금한 점이 있다면 자유롭게 질문해 주세요.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Q&amp;A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284</Words>
  <Application>Microsoft Office PowerPoint</Application>
  <PresentationFormat>사용자 지정</PresentationFormat>
  <Paragraphs>116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Calibri</vt:lpstr>
      <vt:lpstr>각진펜 Bold</vt:lpstr>
      <vt:lpstr>윤고딕 Bold</vt:lpstr>
      <vt:lpstr>각진펜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프로젝트 발표 프레젠테이션</dc:title>
  <cp:lastModifiedBy>준규 한</cp:lastModifiedBy>
  <cp:revision>2</cp:revision>
  <dcterms:created xsi:type="dcterms:W3CDTF">2006-08-16T00:00:00Z</dcterms:created>
  <dcterms:modified xsi:type="dcterms:W3CDTF">2024-12-19T16:59:06Z</dcterms:modified>
  <dc:identifier>DAGZv-4epXY</dc:identifier>
</cp:coreProperties>
</file>